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74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i-IN" sz="2000" dirty="0" smtClean="0"/>
              <a:t>द्वितीयः पाठः</a:t>
            </a:r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hi-IN" sz="2000" dirty="0" smtClean="0"/>
              <a:t>स्वावलम्बनम्</a:t>
            </a:r>
            <a:endParaRPr lang="en-IN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i-IN" sz="2000" dirty="0" smtClean="0"/>
              <a:t>इस </a:t>
            </a:r>
            <a:r>
              <a:rPr lang="hi-IN" sz="2000" dirty="0" smtClean="0"/>
              <a:t>पाठ के द्वारा विद्यार्थियों को जीवनोपयोगी बातें बताई गई है ।</a:t>
            </a:r>
          </a:p>
          <a:p>
            <a:r>
              <a:rPr lang="hi-IN" sz="2000" dirty="0" smtClean="0"/>
              <a:t>पाठ </a:t>
            </a:r>
            <a:r>
              <a:rPr lang="hi-IN" sz="2000" dirty="0"/>
              <a:t>में </a:t>
            </a:r>
            <a:r>
              <a:rPr lang="hi-IN" sz="2000" dirty="0" smtClean="0"/>
              <a:t>स्वावलम्बन के साथ </a:t>
            </a:r>
            <a:r>
              <a:rPr lang="hi-IN" sz="2000" dirty="0" smtClean="0"/>
              <a:t>नैतिक मूल्यों के </a:t>
            </a:r>
            <a:r>
              <a:rPr lang="hi-IN" sz="2000" dirty="0" smtClean="0"/>
              <a:t>महत्व बताया गया है ।</a:t>
            </a:r>
          </a:p>
          <a:p>
            <a:endParaRPr lang="hi-IN" dirty="0"/>
          </a:p>
          <a:p>
            <a:endParaRPr lang="hi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880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/>
              <a:t/>
            </a:r>
            <a:br>
              <a:rPr lang="hi-IN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पाठ सार</a:t>
            </a:r>
            <a:br>
              <a:rPr lang="hi-IN" dirty="0" smtClean="0"/>
            </a:br>
            <a:r>
              <a:rPr lang="hi-IN" dirty="0"/>
              <a:t/>
            </a:r>
            <a:br>
              <a:rPr lang="hi-IN" dirty="0"/>
            </a:br>
            <a:r>
              <a:rPr lang="hi-IN" dirty="0" smtClean="0"/>
              <a:t/>
            </a:r>
            <a:br>
              <a:rPr lang="hi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इस पाठ में मुख्य रुप से </a:t>
            </a:r>
            <a:r>
              <a:rPr lang="hi-IN" sz="2400" dirty="0" smtClean="0"/>
              <a:t>दो</a:t>
            </a:r>
            <a:r>
              <a:rPr lang="hi-IN" sz="2400" dirty="0" smtClean="0"/>
              <a:t> </a:t>
            </a:r>
            <a:r>
              <a:rPr lang="hi-IN" sz="2400" dirty="0" smtClean="0"/>
              <a:t>पात्र हैं </a:t>
            </a:r>
            <a:r>
              <a:rPr lang="hi-IN" sz="2400" dirty="0" smtClean="0"/>
              <a:t>,</a:t>
            </a:r>
          </a:p>
          <a:p>
            <a:r>
              <a:rPr lang="hi-IN" sz="2400" dirty="0" smtClean="0"/>
              <a:t>  </a:t>
            </a:r>
            <a:r>
              <a:rPr lang="hi-IN" sz="2400" dirty="0" smtClean="0"/>
              <a:t>श्रीकण्ठ एवं कृष्णमूर्ति दोनो परम मित्र </a:t>
            </a:r>
            <a:r>
              <a:rPr lang="hi-IN" sz="2400" dirty="0" smtClean="0"/>
              <a:t> </a:t>
            </a:r>
            <a:r>
              <a:rPr lang="hi-IN" sz="2400" dirty="0" smtClean="0"/>
              <a:t>हैं</a:t>
            </a:r>
            <a:r>
              <a:rPr lang="hi-IN" sz="2400" dirty="0" smtClean="0"/>
              <a:t>।</a:t>
            </a:r>
          </a:p>
          <a:p>
            <a:r>
              <a:rPr lang="hi-IN" sz="2400" dirty="0" smtClean="0"/>
              <a:t>एक धनवान और दुसरा निर्धन </a:t>
            </a:r>
            <a:r>
              <a:rPr lang="hi-IN" sz="2400" dirty="0" smtClean="0"/>
              <a:t>। </a:t>
            </a:r>
          </a:p>
          <a:p>
            <a:r>
              <a:rPr lang="hi-IN" sz="2400" dirty="0" smtClean="0"/>
              <a:t>एक के घर में कार्य के लिए अनेक नौकर हैं , लेकिन कृष्णमूर्ति के घर में कोई नौकर नहीं है।</a:t>
            </a:r>
          </a:p>
          <a:p>
            <a:r>
              <a:rPr lang="hi-IN" sz="2400" dirty="0" smtClean="0"/>
              <a:t>एक दिन श्रीकण्ठ मित्र के घर जाता है ।</a:t>
            </a:r>
          </a:p>
          <a:p>
            <a:r>
              <a:rPr lang="hi-IN" sz="2400" dirty="0" smtClean="0"/>
              <a:t>कृष्णमूर्ति के माता पिता उसका अतिथि सत्कार करते हैं ।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14837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sz="2000" dirty="0" smtClean="0"/>
              <a:t>नैतिक मूल्य</a:t>
            </a:r>
            <a:endParaRPr lang="en-IN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2400" dirty="0" smtClean="0"/>
              <a:t>य़ह देखकर वह बहुत आश्चर्य चकित होता है  </a:t>
            </a:r>
          </a:p>
          <a:p>
            <a:r>
              <a:rPr lang="hi-IN" sz="2400" dirty="0" smtClean="0"/>
              <a:t>उसे पता चलता है कि उसके घर में कोई नौकर नहीं है ,</a:t>
            </a:r>
          </a:p>
          <a:p>
            <a:r>
              <a:rPr lang="hi-IN" sz="2400" dirty="0" smtClean="0"/>
              <a:t>कृष्णमूर्ति कहता है कि मेरे भी आठ नौकर हैं</a:t>
            </a:r>
            <a:r>
              <a:rPr lang="hi-IN" sz="2400" dirty="0" smtClean="0"/>
              <a:t> ।</a:t>
            </a:r>
          </a:p>
          <a:p>
            <a:r>
              <a:rPr lang="hi-IN" sz="2400" dirty="0" smtClean="0"/>
              <a:t> दो पैर, दो हाथ, दो नेत्र , दो कान , </a:t>
            </a:r>
          </a:p>
          <a:p>
            <a:r>
              <a:rPr lang="hi-IN" sz="2400" dirty="0" smtClean="0"/>
              <a:t>य़े हमेशा मेरी सेवा करते रहते हैं।</a:t>
            </a:r>
          </a:p>
          <a:p>
            <a:r>
              <a:rPr lang="hi-IN" sz="2400" dirty="0" smtClean="0"/>
              <a:t>लेकिन तुम्हारे नौकर हमेशा ऐसा नहीं कर सकते।</a:t>
            </a:r>
          </a:p>
          <a:p>
            <a:r>
              <a:rPr lang="hi-IN" sz="2400" dirty="0" smtClean="0"/>
              <a:t>मनुष्य को हमेशा आत्मनिर्भर रहना चाहिए ।</a:t>
            </a:r>
          </a:p>
          <a:p>
            <a:r>
              <a:rPr lang="hi-IN" sz="2400" dirty="0" smtClean="0"/>
              <a:t>स्वालम्बी होने से हमेशा सुख है ।</a:t>
            </a:r>
          </a:p>
          <a:p>
            <a:pPr marL="0" indent="0">
              <a:buNone/>
            </a:pPr>
            <a:r>
              <a:rPr lang="hi-IN" sz="2400" dirty="0" smtClean="0"/>
              <a:t> </a:t>
            </a:r>
          </a:p>
          <a:p>
            <a:endParaRPr lang="hi-IN" dirty="0" smtClean="0"/>
          </a:p>
          <a:p>
            <a:endParaRPr lang="hi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634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प्रश्नोत्तर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पाठ में दिए सभी प्रश्नों का </a:t>
            </a:r>
            <a:r>
              <a:rPr lang="hi-IN" smtClean="0"/>
              <a:t>उत्तर पाठ के आधार पर स्वयं लिखें ।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621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185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द्वितीयः पाठः स्वावलम्बनम्</vt:lpstr>
      <vt:lpstr>   पाठ सार   </vt:lpstr>
      <vt:lpstr>नैतिक मूल्य</vt:lpstr>
      <vt:lpstr>प्रश्नोत्तर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द्वितीयः पाठः दुर्बुद्धि विनश्यति</dc:title>
  <dc:creator>Mukesh</dc:creator>
  <cp:lastModifiedBy>mk</cp:lastModifiedBy>
  <cp:revision>10</cp:revision>
  <dcterms:created xsi:type="dcterms:W3CDTF">2006-08-16T00:00:00Z</dcterms:created>
  <dcterms:modified xsi:type="dcterms:W3CDTF">2020-05-15T12:46:06Z</dcterms:modified>
</cp:coreProperties>
</file>